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34F8-5E2C-4631-B1A7-B6A4240CA24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D56B-E480-4823-A1D6-8DB99B3D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2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34F8-5E2C-4631-B1A7-B6A4240CA24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D56B-E480-4823-A1D6-8DB99B3D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1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34F8-5E2C-4631-B1A7-B6A4240CA24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D56B-E480-4823-A1D6-8DB99B3D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2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34F8-5E2C-4631-B1A7-B6A4240CA24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D56B-E480-4823-A1D6-8DB99B3D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6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34F8-5E2C-4631-B1A7-B6A4240CA24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D56B-E480-4823-A1D6-8DB99B3D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59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34F8-5E2C-4631-B1A7-B6A4240CA24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D56B-E480-4823-A1D6-8DB99B3D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17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34F8-5E2C-4631-B1A7-B6A4240CA24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D56B-E480-4823-A1D6-8DB99B3D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5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34F8-5E2C-4631-B1A7-B6A4240CA24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D56B-E480-4823-A1D6-8DB99B3D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0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34F8-5E2C-4631-B1A7-B6A4240CA24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D56B-E480-4823-A1D6-8DB99B3D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6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34F8-5E2C-4631-B1A7-B6A4240CA24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D56B-E480-4823-A1D6-8DB99B3D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34F8-5E2C-4631-B1A7-B6A4240CA24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D56B-E480-4823-A1D6-8DB99B3D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1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A34F8-5E2C-4631-B1A7-B6A4240CA24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4D56B-E480-4823-A1D6-8DB99B3D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0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52" t="13511" r="19447" b="7615"/>
          <a:stretch/>
        </p:blipFill>
        <p:spPr>
          <a:xfrm>
            <a:off x="613645" y="334851"/>
            <a:ext cx="10642491" cy="606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3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58" t="15978" r="19843" b="31381"/>
          <a:stretch/>
        </p:blipFill>
        <p:spPr>
          <a:xfrm>
            <a:off x="90152" y="940158"/>
            <a:ext cx="11822806" cy="448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5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64" t="16154" r="21922" b="20642"/>
          <a:stretch/>
        </p:blipFill>
        <p:spPr>
          <a:xfrm>
            <a:off x="309092" y="965916"/>
            <a:ext cx="11050074" cy="513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9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53" t="13689" r="20337" b="14304"/>
          <a:stretch/>
        </p:blipFill>
        <p:spPr>
          <a:xfrm>
            <a:off x="283335" y="579549"/>
            <a:ext cx="11101588" cy="583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5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45" t="14216" r="20041" b="17122"/>
          <a:stretch/>
        </p:blipFill>
        <p:spPr>
          <a:xfrm>
            <a:off x="38637" y="811368"/>
            <a:ext cx="11423560" cy="576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9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57" t="15273" r="20239" b="7439"/>
          <a:stretch/>
        </p:blipFill>
        <p:spPr>
          <a:xfrm>
            <a:off x="425003" y="343233"/>
            <a:ext cx="11088710" cy="622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2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336" t="16681" r="20635" b="19059"/>
          <a:stretch/>
        </p:blipFill>
        <p:spPr>
          <a:xfrm>
            <a:off x="154546" y="991673"/>
            <a:ext cx="11088710" cy="533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70" t="18089" r="19546" b="21171"/>
          <a:stretch/>
        </p:blipFill>
        <p:spPr>
          <a:xfrm>
            <a:off x="-270457" y="1094704"/>
            <a:ext cx="11758411" cy="505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4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50" t="16154" r="23802" b="18530"/>
          <a:stretch/>
        </p:blipFill>
        <p:spPr>
          <a:xfrm>
            <a:off x="399245" y="695459"/>
            <a:ext cx="11487955" cy="576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51" t="16505" r="20239" b="24340"/>
          <a:stretch/>
        </p:blipFill>
        <p:spPr>
          <a:xfrm>
            <a:off x="128789" y="927278"/>
            <a:ext cx="11719775" cy="506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8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45" t="15625" r="20734" b="26277"/>
          <a:stretch/>
        </p:blipFill>
        <p:spPr>
          <a:xfrm>
            <a:off x="25757" y="914399"/>
            <a:ext cx="11732653" cy="504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8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6</cp:revision>
  <dcterms:created xsi:type="dcterms:W3CDTF">2021-10-18T17:24:57Z</dcterms:created>
  <dcterms:modified xsi:type="dcterms:W3CDTF">2021-10-18T17:33:09Z</dcterms:modified>
</cp:coreProperties>
</file>